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0164-2920-59FD-A589-742D69633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D6554-6942-5514-1A28-FB543D31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795E-52F8-5784-DAF6-22F3B738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A2272-F94C-A3E1-37ED-16D177BF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3BE5D-D243-F3A4-3BF8-5FB57BBE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4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8534D-2B3A-B935-1DC0-7CE8D71D2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1782B-9012-AE96-A5A9-D078A080E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CA5B5-DFA4-FD13-8987-3AAB71C9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14990-CDD2-C8D7-1533-206254F7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131D5-40A3-1F6C-1C66-9A3741BF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8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0B5B0B-49B8-B7DE-D891-13F54B504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ADDBA-4884-8A47-42F2-B9FA5FFC5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160AF-43D0-FE48-BACC-909293F2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69C27-5D02-A630-EB14-6E2E2D4B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EFEA-3AD4-7B84-C82A-47B1F389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0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24308-4D4E-6003-5ABA-BA281111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10B66-40E3-D628-8060-4FF711DFC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FABE8-6699-6C17-0589-C5F2A93E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E4FE1-5CBC-88E9-F09F-DAE0BDD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E84C3-8A0D-BE5C-14D5-EED452BA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5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581C-9607-F187-4765-731A80A4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33D68-0C71-C7BB-8CB7-D687BA669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D5A70-2F32-6B47-5388-B33B2AB9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5E95E-84B2-DE4D-5229-0E37A4E5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6340A-03B2-7C88-ABAF-89FF8CE7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4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2229-D8D5-BD4C-07E0-8E27640D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74F2F-85F6-D389-F122-EE448FA58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63F6-F8EC-FF8A-895A-3F1371AC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1146C-C992-F30C-6F39-DC818626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302DE-5E4D-CE9C-7628-8CA3D7D2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57ED6-67F7-395F-BD84-B447505BF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C6599-0E5B-4068-25D3-A1723BC7E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BC118-6F68-A0E3-DF5B-955182660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4EC62-ADE5-9E0E-1130-B5AC6D4BE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D3A82-C187-C808-4EE5-ACCF6C8B9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FA060-C23E-FF58-7CC7-6C9A0CE2B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D11AB2-AF11-72AB-792C-FF98A24C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14E00F-3C7B-C290-CAF5-82C79584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C40BE0-471A-45DD-2861-CC6A12705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5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F59B-57C9-6F42-7895-9820E26C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BD9EAB-D30C-47BE-452B-345D210E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5AFD9-C2D0-3308-0849-DBE94B66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FB1E6-275E-8346-B9AE-99E0D88F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1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49BD3-7201-77D0-EBA0-793417C2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521B6C-FBF4-38ED-FAB6-C8B4C177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BE81B-8F8D-5EAB-F2CC-E543C021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4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80217-40B2-0103-895F-0E13AEEFC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6F11-A8FA-B426-B227-0642D3638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3A076-E325-1B8E-0D30-8C957944F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204E5-4A15-90A8-600E-56A5A8C1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A9DE6-1765-00E3-2E4F-557E714F9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524EF-0774-8D16-B5EC-F4D444E6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274-EF9A-59E9-2615-264403160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0D7C3A-24B4-C396-D8AF-1D0A9B574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7E9AD-14AE-7B66-6F4B-8265C9807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346B8-F436-E851-C516-90A0D0AB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351EB-A99D-DB99-FDCC-557AEAEC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DC5B5-4B6C-61D3-AD53-5DBDE2BA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44BED-7C02-6B74-40BA-E88BC5C4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17249-0CE1-33E7-9BE2-0AC87875C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26FE5-6BB7-AAB3-316D-C90447911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6D0B7-3E98-4AFC-A958-22F6534E3209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C3CEF-C4B1-5CFE-945C-701C41251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A3D7C-E916-3824-3D63-F444E219D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0DEB4-B963-4B96-B67B-779F28591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5BFB63-7B52-5697-1191-BD5CD98D5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556"/>
            <a:ext cx="9436100" cy="687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43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Willis</dc:creator>
  <cp:lastModifiedBy>Larry Willis</cp:lastModifiedBy>
  <cp:revision>1</cp:revision>
  <dcterms:created xsi:type="dcterms:W3CDTF">2023-05-01T17:51:18Z</dcterms:created>
  <dcterms:modified xsi:type="dcterms:W3CDTF">2023-05-01T17:52:20Z</dcterms:modified>
</cp:coreProperties>
</file>